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340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542F-7A14-45A0-946B-6A1757B1DF16}" type="datetimeFigureOut">
              <a:rPr lang="en-US" smtClean="0"/>
              <a:t>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A8520-5304-4D43-96A6-EA51C14BC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47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542F-7A14-45A0-946B-6A1757B1DF16}" type="datetimeFigureOut">
              <a:rPr lang="en-US" smtClean="0"/>
              <a:t>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A8520-5304-4D43-96A6-EA51C14BC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92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542F-7A14-45A0-946B-6A1757B1DF16}" type="datetimeFigureOut">
              <a:rPr lang="en-US" smtClean="0"/>
              <a:t>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A8520-5304-4D43-96A6-EA51C14BC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45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542F-7A14-45A0-946B-6A1757B1DF16}" type="datetimeFigureOut">
              <a:rPr lang="en-US" smtClean="0"/>
              <a:t>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A8520-5304-4D43-96A6-EA51C14BC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3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542F-7A14-45A0-946B-6A1757B1DF16}" type="datetimeFigureOut">
              <a:rPr lang="en-US" smtClean="0"/>
              <a:t>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A8520-5304-4D43-96A6-EA51C14BC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58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542F-7A14-45A0-946B-6A1757B1DF16}" type="datetimeFigureOut">
              <a:rPr lang="en-US" smtClean="0"/>
              <a:t>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A8520-5304-4D43-96A6-EA51C14BC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59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542F-7A14-45A0-946B-6A1757B1DF16}" type="datetimeFigureOut">
              <a:rPr lang="en-US" smtClean="0"/>
              <a:t>2/10/2018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A8520-5304-4D43-96A6-EA51C14BC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58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542F-7A14-45A0-946B-6A1757B1DF16}" type="datetimeFigureOut">
              <a:rPr lang="en-US" smtClean="0"/>
              <a:t>2/10/2018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A8520-5304-4D43-96A6-EA51C14BC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12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542F-7A14-45A0-946B-6A1757B1DF16}" type="datetimeFigureOut">
              <a:rPr lang="en-US" smtClean="0"/>
              <a:t>2/10/2018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A8520-5304-4D43-96A6-EA51C14BC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53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542F-7A14-45A0-946B-6A1757B1DF16}" type="datetimeFigureOut">
              <a:rPr lang="en-US" smtClean="0"/>
              <a:t>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A8520-5304-4D43-96A6-EA51C14BC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35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542F-7A14-45A0-946B-6A1757B1DF16}" type="datetimeFigureOut">
              <a:rPr lang="en-US" smtClean="0"/>
              <a:t>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A8520-5304-4D43-96A6-EA51C14BC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32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E542F-7A14-45A0-946B-6A1757B1DF16}" type="datetimeFigureOut">
              <a:rPr lang="en-US" smtClean="0"/>
              <a:t>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A8520-5304-4D43-96A6-EA51C14BC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gradFill flip="none" rotWithShape="1">
            <a:gsLst>
              <a:gs pos="27000">
                <a:schemeClr val="tx2">
                  <a:lumMod val="60000"/>
                  <a:lumOff val="40000"/>
                  <a:alpha val="12000"/>
                </a:schemeClr>
              </a:gs>
              <a:gs pos="63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52600" y="651197"/>
            <a:ext cx="335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Futura-Light" pitchFamily="34" charset="0"/>
              </a:rPr>
              <a:t>Client Investments Guidelines</a:t>
            </a:r>
            <a:endParaRPr lang="en-US" sz="3200" dirty="0">
              <a:solidFill>
                <a:schemeClr val="bg2">
                  <a:lumMod val="25000"/>
                </a:schemeClr>
              </a:solidFill>
              <a:latin typeface="Futura-Ligh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7543800"/>
            <a:ext cx="6858000" cy="16002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Axxcess Wealth Management, LLC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381" y="2499317"/>
            <a:ext cx="2249238" cy="103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1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MLS</dc:creator>
  <cp:lastModifiedBy>MLS</cp:lastModifiedBy>
  <cp:revision>2</cp:revision>
  <dcterms:created xsi:type="dcterms:W3CDTF">2018-02-10T23:59:07Z</dcterms:created>
  <dcterms:modified xsi:type="dcterms:W3CDTF">2018-02-11T00:14:25Z</dcterms:modified>
</cp:coreProperties>
</file>